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100" d="100"/>
          <a:sy n="100" d="100"/>
        </p:scale>
        <p:origin x="-87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1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5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3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2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45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9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5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8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6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5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1B650E-61EA-02EC-6DF5-65634BB90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EDELAR CLOUD STORAGE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9D0FD4-00CF-D64C-08A3-1C3041C83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Servicio de almacenamiento en la nube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38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054188-0D02-E154-D351-FD873C5F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Escalabilidad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03F94F-DCB7-89BD-5B0B-B16F07709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El protocolo nos permite diagramar </a:t>
            </a:r>
            <a:r>
              <a:rPr lang="es-AR" b="1" dirty="0" err="1" smtClean="0"/>
              <a:t>APIs</a:t>
            </a:r>
            <a:r>
              <a:rPr lang="es-AR" b="1" dirty="0" smtClean="0"/>
              <a:t>  </a:t>
            </a:r>
            <a:r>
              <a:rPr lang="es-AR" b="1" dirty="0" err="1" smtClean="0"/>
              <a:t>RESTfull</a:t>
            </a:r>
            <a:r>
              <a:rPr lang="es-AR" b="1" dirty="0" smtClean="0"/>
              <a:t> </a:t>
            </a:r>
            <a:r>
              <a:rPr lang="es-AR" dirty="0" smtClean="0"/>
              <a:t>que nos abren la posibilidad al desarrollo para múltiples plataformas.</a:t>
            </a:r>
          </a:p>
          <a:p>
            <a:r>
              <a:rPr lang="es-AR" dirty="0" smtClean="0"/>
              <a:t>Gracias a esto cualquier aplicación de una empresa que requiera un manejo de archivos podría ser llevado a cabo por el </a:t>
            </a:r>
            <a:r>
              <a:rPr lang="es-AR" dirty="0" err="1" smtClean="0"/>
              <a:t>storage</a:t>
            </a:r>
            <a:r>
              <a:rPr lang="es-AR" dirty="0" smtClean="0"/>
              <a:t>.</a:t>
            </a: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5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7731F1-6188-2A27-1539-670CC49D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Problemas a resolver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877EDA-EA3C-34AA-E907-7CD1CBA3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Seguridad y control de datos</a:t>
            </a:r>
          </a:p>
          <a:p>
            <a:r>
              <a:rPr lang="es-ES" sz="2400" dirty="0" smtClean="0"/>
              <a:t>Disponibilidad y accesibilidad de la información</a:t>
            </a:r>
          </a:p>
          <a:p>
            <a:r>
              <a:rPr lang="es-ES" sz="2400" dirty="0" smtClean="0"/>
              <a:t>Personalización y escalabilidad</a:t>
            </a:r>
          </a:p>
          <a:p>
            <a:r>
              <a:rPr lang="es-ES" sz="2400" dirty="0" smtClean="0"/>
              <a:t>Costos y dependencia externa</a:t>
            </a:r>
          </a:p>
          <a:p>
            <a:r>
              <a:rPr lang="es-ES" sz="2400" dirty="0" smtClean="0"/>
              <a:t>Integración con sistemas existentes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1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62C2BA-A48E-E713-9518-45C3D332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Solución: </a:t>
            </a:r>
            <a:r>
              <a:rPr lang="es-AR" dirty="0" smtClean="0"/>
              <a:t>Cloud Storage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400EEE-31A0-4C80-BB40-07150270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la práctica de guardar datos y archivos en servidores remotos accesibles a través de Internet. </a:t>
            </a:r>
            <a:r>
              <a:rPr lang="es-ES" dirty="0" smtClean="0"/>
              <a:t> </a:t>
            </a:r>
          </a:p>
          <a:p>
            <a:r>
              <a:rPr lang="es-ES" dirty="0" smtClean="0"/>
              <a:t>En </a:t>
            </a:r>
            <a:r>
              <a:rPr lang="es-ES" dirty="0"/>
              <a:t>lugar de almacenar la información localmente en un disco duro o dispositivo de almacenamiento físico, los usuarios pueden cargar sus datos en servidores en la nube y acceder a ellos desde cualquier lugar y en cualquier momento utilizando una conexión a Internet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85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7E2D3A-216A-F5E6-501B-C3B43F6A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Implementación</a:t>
            </a:r>
            <a:r>
              <a:rPr lang="es-AR" dirty="0" smtClean="0"/>
              <a:t>: Proyecto CARO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4C18D2-7BBA-9472-84BC-F2E4D8BB3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Siste</a:t>
            </a:r>
            <a:r>
              <a:rPr lang="es-AR" dirty="0" smtClean="0"/>
              <a:t>ma de almacenamiento en la nube basado en el protocolo S3</a:t>
            </a:r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56" y="3204620"/>
            <a:ext cx="5590430" cy="31446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91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DC2B6C-A792-9561-9360-52D8A3F6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es el protocolo S3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513FA09-B58C-2975-34D7-8C753015E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El protocolo S3 de Amazon se refiere al Simple Storage </a:t>
            </a:r>
            <a:r>
              <a:rPr lang="es-ES" dirty="0" err="1"/>
              <a:t>Service</a:t>
            </a:r>
            <a:r>
              <a:rPr lang="es-ES" dirty="0"/>
              <a:t> (Servicio de Almacenamiento Simple) de Amazon Web </a:t>
            </a:r>
            <a:r>
              <a:rPr lang="es-ES" dirty="0" err="1"/>
              <a:t>Services</a:t>
            </a:r>
            <a:r>
              <a:rPr lang="es-ES" dirty="0"/>
              <a:t> (AWS). Es un servicio en la nube que proporciona almacenamiento escalable y duradero para datos, archivos y objetos. S3 es una solución popular para almacenar y recuperar una amplia variedad de datos, como imágenes, videos, archivos de registro, copias de seguridad de bases de datos y mucho más.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38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AA204-1315-EFF8-3CEA-59C71F7C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Servidor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64DB30-1005-14BB-A138-5F7950A0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Se destacan dos componentes para brindar el servicio.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Aplicación WEB: </a:t>
            </a:r>
          </a:p>
          <a:p>
            <a:pPr marL="0" indent="0">
              <a:buNone/>
            </a:pPr>
            <a:r>
              <a:rPr lang="es-AR" dirty="0"/>
              <a:t>	</a:t>
            </a:r>
            <a:r>
              <a:rPr lang="es-AR" dirty="0" smtClean="0"/>
              <a:t>Programa que contiene información de los usuarios y permite que interactúen con su espacio de almacenamiento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Storage S3:</a:t>
            </a:r>
          </a:p>
          <a:p>
            <a:pPr marL="0" indent="0">
              <a:buNone/>
            </a:pPr>
            <a:r>
              <a:rPr lang="es-AR" dirty="0" smtClean="0"/>
              <a:t>	Servidor que se encarga de los archivos, los almacena y los pone a disposición de forma segura.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305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Cliente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55" y="2603500"/>
            <a:ext cx="6712696" cy="3416300"/>
          </a:xfrm>
        </p:spPr>
        <p:txBody>
          <a:bodyPr/>
          <a:lstStyle/>
          <a:p>
            <a:r>
              <a:rPr lang="es-AR" dirty="0" smtClean="0"/>
              <a:t>Los archivos se presentan ante el usuario mediante una pagina web.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El único requisito es que el navegador sea compatible con JavaScript, un lenguaje estándar en Smartphone y computadoras de escritorio .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5" y="2425365"/>
            <a:ext cx="4070537" cy="36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8DC2C5-BB13-590E-6183-A81A3A0A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Página </a:t>
            </a:r>
            <a:r>
              <a:rPr lang="es-AR" dirty="0" smtClean="0"/>
              <a:t>web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DC33DB-1A7C-25CE-20F9-AD33EE89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178921" cy="3416300"/>
          </a:xfrm>
        </p:spPr>
        <p:txBody>
          <a:bodyPr/>
          <a:lstStyle/>
          <a:p>
            <a:r>
              <a:rPr lang="es-AR" dirty="0" smtClean="0"/>
              <a:t>Es la manera que se presentan los archivos ante el usuario.</a:t>
            </a:r>
          </a:p>
          <a:p>
            <a:r>
              <a:rPr lang="es-AR" dirty="0" smtClean="0"/>
              <a:t>Permite subir y descargar archivos</a:t>
            </a:r>
          </a:p>
          <a:p>
            <a:r>
              <a:rPr lang="es-AR" dirty="0" smtClean="0"/>
              <a:t>Y Compartirlos con usuarios de la plataforma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68" y="2540000"/>
            <a:ext cx="718393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Costos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Empresas </a:t>
            </a:r>
            <a:r>
              <a:rPr lang="es-ES" dirty="0"/>
              <a:t>como digital </a:t>
            </a:r>
            <a:r>
              <a:rPr lang="es-ES" dirty="0" err="1"/>
              <a:t>ocean</a:t>
            </a:r>
            <a:r>
              <a:rPr lang="es-ES" dirty="0"/>
              <a:t> proveen servicios de </a:t>
            </a:r>
            <a:r>
              <a:rPr lang="es-ES" dirty="0" err="1"/>
              <a:t>vps</a:t>
            </a:r>
            <a:r>
              <a:rPr lang="es-ES" dirty="0"/>
              <a:t> y almacenamiento en la nube </a:t>
            </a:r>
            <a:r>
              <a:rPr lang="es-ES" dirty="0" smtClean="0"/>
              <a:t>según </a:t>
            </a:r>
            <a:r>
              <a:rPr lang="es-ES" dirty="0"/>
              <a:t>las distintas necesidades, aproximadamente 48 </a:t>
            </a:r>
            <a:r>
              <a:rPr lang="es-ES" dirty="0" smtClean="0"/>
              <a:t>U$D </a:t>
            </a:r>
            <a:r>
              <a:rPr lang="es-ES" dirty="0"/>
              <a:t>mensuales por los siguientes servicios: 4 </a:t>
            </a:r>
            <a:r>
              <a:rPr lang="es-ES" dirty="0" err="1"/>
              <a:t>CPUs</a:t>
            </a:r>
            <a:r>
              <a:rPr lang="es-ES" dirty="0"/>
              <a:t>/8 GiB </a:t>
            </a:r>
            <a:r>
              <a:rPr lang="es-ES" dirty="0" err="1"/>
              <a:t>Memory</a:t>
            </a:r>
            <a:r>
              <a:rPr lang="es-ES" dirty="0"/>
              <a:t>/160 GiB Storage/5.000 GiB </a:t>
            </a:r>
            <a:r>
              <a:rPr lang="es-ES" dirty="0" err="1"/>
              <a:t>Bandwidth</a:t>
            </a:r>
            <a:r>
              <a:rPr lang="es-ES" dirty="0"/>
              <a:t> , que pueden usarse para el sistema </a:t>
            </a:r>
            <a:r>
              <a:rPr lang="es-ES" dirty="0" err="1"/>
              <a:t>cloud</a:t>
            </a:r>
            <a:r>
              <a:rPr lang="es-ES" dirty="0"/>
              <a:t> y otras aplicaciones.</a:t>
            </a:r>
          </a:p>
          <a:p>
            <a:r>
              <a:rPr lang="es-ES" dirty="0" smtClean="0"/>
              <a:t>Se destaca que también podría </a:t>
            </a:r>
            <a:r>
              <a:rPr lang="es-ES" dirty="0"/>
              <a:t>instalarse en un hardware dedicado como un </a:t>
            </a:r>
            <a:r>
              <a:rPr lang="es-ES" dirty="0" smtClean="0"/>
              <a:t>NAS. </a:t>
            </a:r>
            <a:r>
              <a:rPr lang="es-ES" dirty="0"/>
              <a:t>para que la empresa disponga de forma local y </a:t>
            </a:r>
            <a:r>
              <a:rPr lang="es-ES" dirty="0" smtClean="0"/>
              <a:t>obtenga un manejo directo de </a:t>
            </a:r>
            <a:r>
              <a:rPr lang="es-ES" dirty="0"/>
              <a:t>la </a:t>
            </a:r>
            <a:r>
              <a:rPr lang="es-ES" dirty="0" smtClean="0"/>
              <a:t>información.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17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222</TotalTime>
  <Words>348</Words>
  <Application>Microsoft Office PowerPoint</Application>
  <PresentationFormat>Personalizado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Sala de reuniones Ion</vt:lpstr>
      <vt:lpstr>EDELAR CLOUD STORAGE</vt:lpstr>
      <vt:lpstr>Problemas a resolver </vt:lpstr>
      <vt:lpstr>Solución: Cloud Storage</vt:lpstr>
      <vt:lpstr>Implementación: Proyecto CARO</vt:lpstr>
      <vt:lpstr>Que es el protocolo S3</vt:lpstr>
      <vt:lpstr>Servidor</vt:lpstr>
      <vt:lpstr>Cliente</vt:lpstr>
      <vt:lpstr>Página web</vt:lpstr>
      <vt:lpstr>Costos</vt:lpstr>
      <vt:lpstr>Escalabilidad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Telemetría</dc:title>
  <dc:creator>Oskar Diaztov</dc:creator>
  <cp:lastModifiedBy>isidro mercado</cp:lastModifiedBy>
  <cp:revision>8</cp:revision>
  <dcterms:created xsi:type="dcterms:W3CDTF">2023-05-21T21:36:04Z</dcterms:created>
  <dcterms:modified xsi:type="dcterms:W3CDTF">2023-05-22T01:48:11Z</dcterms:modified>
</cp:coreProperties>
</file>